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dbJSFVmxr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62130" y="3166492"/>
            <a:ext cx="9594760" cy="2098226"/>
          </a:xfrm>
        </p:spPr>
        <p:txBody>
          <a:bodyPr/>
          <a:lstStyle/>
          <a:p>
            <a:r>
              <a:rPr lang="pl-PL" b="1" dirty="0" smtClean="0">
                <a:solidFill>
                  <a:schemeClr val="bg1"/>
                </a:solidFill>
              </a:rPr>
              <a:t>NAUKA UKŁADU CHOREOGRAFICZNEGO WG. INWENCJI NAUCZYCIELA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96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33907"/>
          </a:xfrm>
        </p:spPr>
        <p:txBody>
          <a:bodyPr/>
          <a:lstStyle/>
          <a:p>
            <a:pPr algn="ctr"/>
            <a:r>
              <a:rPr lang="pl-PL" b="1" dirty="0" smtClean="0"/>
              <a:t>Filmik</a:t>
            </a:r>
            <a:endParaRPr lang="pl-PL" b="1" dirty="0"/>
          </a:p>
        </p:txBody>
      </p:sp>
      <p:pic>
        <p:nvPicPr>
          <p:cNvPr id="6" name="vdbJSFVmxr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01344" y="1378039"/>
            <a:ext cx="7344178" cy="480979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2316587" y="6211669"/>
            <a:ext cx="8334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 i kliknąć kilka razy w obrazek</a:t>
            </a:r>
          </a:p>
          <a:p>
            <a:pPr algn="ctr"/>
            <a:r>
              <a:rPr lang="pl-PL" dirty="0" smtClean="0"/>
              <a:t>Link: https</a:t>
            </a:r>
            <a:r>
              <a:rPr lang="pl-PL" dirty="0"/>
              <a:t>://youtu.be/vdbJSFVmxrc</a:t>
            </a:r>
          </a:p>
        </p:txBody>
      </p:sp>
    </p:spTree>
    <p:extLst>
      <p:ext uri="{BB962C8B-B14F-4D97-AF65-F5344CB8AC3E}">
        <p14:creationId xmlns:p14="http://schemas.microsoft.com/office/powerpoint/2010/main" val="21881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TM10001105[[fn=Przycinanie]]</Template>
  <TotalTime>12</TotalTime>
  <Words>26</Words>
  <Application>Microsoft Office PowerPoint</Application>
  <PresentationFormat>Panoramiczny</PresentationFormat>
  <Paragraphs>4</Paragraphs>
  <Slides>2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4" baseType="lpstr">
      <vt:lpstr>Franklin Gothic Book</vt:lpstr>
      <vt:lpstr>Crop</vt:lpstr>
      <vt:lpstr>NAUKA UKŁADU CHOREOGRAFICZNEGO WG. INWENCJI NAUCZYCIELA</vt:lpstr>
      <vt:lpstr>Filmik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NAUKA UKŁADU CHOREOGRAFICZNEGO WG. INWENCJI NAUCZYCIELA</dc:title>
  <dc:creator>Admin1</dc:creator>
  <cp:lastModifiedBy>admin</cp:lastModifiedBy>
  <cp:revision>2</cp:revision>
  <dcterms:created xsi:type="dcterms:W3CDTF">2020-06-01T18:52:03Z</dcterms:created>
  <dcterms:modified xsi:type="dcterms:W3CDTF">2020-06-02T16:39:34Z</dcterms:modified>
</cp:coreProperties>
</file>